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5" r:id="rId5"/>
    <p:sldId id="259" r:id="rId6"/>
    <p:sldId id="274" r:id="rId7"/>
    <p:sldId id="276" r:id="rId8"/>
    <p:sldId id="261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62" r:id="rId24"/>
    <p:sldId id="292" r:id="rId25"/>
    <p:sldId id="293" r:id="rId26"/>
    <p:sldId id="294" r:id="rId27"/>
    <p:sldId id="295" r:id="rId28"/>
    <p:sldId id="296" r:id="rId29"/>
    <p:sldId id="297" r:id="rId30"/>
    <p:sldId id="273" r:id="rId31"/>
  </p:sldIdLst>
  <p:sldSz cx="18288000" cy="10287000"/>
  <p:notesSz cx="6858000" cy="9144000"/>
  <p:embeddedFontLst>
    <p:embeddedFont>
      <p:font typeface="AC Fat Bamboo" panose="020B0604020202020204" charset="0"/>
      <p:regular r:id="rId33"/>
    </p:embeddedFont>
    <p:embeddedFont>
      <p:font typeface="Agency FB" panose="020B0503020202020204" pitchFamily="34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26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76C02-7C28-4899-BC77-3CCB4C38478D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D69FE-8074-46BF-8073-574202DA0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03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9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2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36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83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15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0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12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4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7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8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75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D69FE-8074-46BF-8073-574202DA03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48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8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9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40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41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42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43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4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45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46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47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27805" y="-846543"/>
            <a:ext cx="20743610" cy="11980086"/>
            <a:chOff x="0" y="0"/>
            <a:chExt cx="27658147" cy="15973448"/>
          </a:xfrm>
        </p:grpSpPr>
        <p:sp>
          <p:nvSpPr>
            <p:cNvPr id="3" name="Freeform 3"/>
            <p:cNvSpPr/>
            <p:nvPr/>
          </p:nvSpPr>
          <p:spPr>
            <a:xfrm rot="5400000">
              <a:off x="18615233" y="8448407"/>
              <a:ext cx="13222916" cy="1827167"/>
            </a:xfrm>
            <a:custGeom>
              <a:avLst/>
              <a:gdLst/>
              <a:ahLst/>
              <a:cxnLst/>
              <a:rect l="l" t="t" r="r" b="b"/>
              <a:pathLst>
                <a:path w="13222916" h="1827167">
                  <a:moveTo>
                    <a:pt x="0" y="0"/>
                  </a:moveTo>
                  <a:lnTo>
                    <a:pt x="13222915" y="0"/>
                  </a:lnTo>
                  <a:lnTo>
                    <a:pt x="13222915" y="1827166"/>
                  </a:lnTo>
                  <a:lnTo>
                    <a:pt x="0" y="1827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14435232" y="12985476"/>
              <a:ext cx="13222916" cy="1827167"/>
            </a:xfrm>
            <a:custGeom>
              <a:avLst/>
              <a:gdLst/>
              <a:ahLst/>
              <a:cxnLst/>
              <a:rect l="l" t="t" r="r" b="b"/>
              <a:pathLst>
                <a:path w="13222916" h="1827167">
                  <a:moveTo>
                    <a:pt x="0" y="0"/>
                  </a:moveTo>
                  <a:lnTo>
                    <a:pt x="13222915" y="0"/>
                  </a:lnTo>
                  <a:lnTo>
                    <a:pt x="13222915" y="1827167"/>
                  </a:lnTo>
                  <a:lnTo>
                    <a:pt x="0" y="182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-4249990" y="5793279"/>
              <a:ext cx="13444318" cy="1857760"/>
            </a:xfrm>
            <a:custGeom>
              <a:avLst/>
              <a:gdLst/>
              <a:ahLst/>
              <a:cxnLst/>
              <a:rect l="l" t="t" r="r" b="b"/>
              <a:pathLst>
                <a:path w="13444318" h="1857760">
                  <a:moveTo>
                    <a:pt x="0" y="0"/>
                  </a:moveTo>
                  <a:lnTo>
                    <a:pt x="13444317" y="0"/>
                  </a:lnTo>
                  <a:lnTo>
                    <a:pt x="13444317" y="1857760"/>
                  </a:lnTo>
                  <a:lnTo>
                    <a:pt x="0" y="1857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1180241"/>
              <a:ext cx="13444318" cy="1857760"/>
            </a:xfrm>
            <a:custGeom>
              <a:avLst/>
              <a:gdLst/>
              <a:ahLst/>
              <a:cxnLst/>
              <a:rect l="l" t="t" r="r" b="b"/>
              <a:pathLst>
                <a:path w="13444318" h="1857760">
                  <a:moveTo>
                    <a:pt x="0" y="0"/>
                  </a:moveTo>
                  <a:lnTo>
                    <a:pt x="13444318" y="0"/>
                  </a:lnTo>
                  <a:lnTo>
                    <a:pt x="13444318" y="1857760"/>
                  </a:lnTo>
                  <a:lnTo>
                    <a:pt x="0" y="1857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680824" y="613757"/>
              <a:ext cx="8294766" cy="1857760"/>
            </a:xfrm>
            <a:custGeom>
              <a:avLst/>
              <a:gdLst/>
              <a:ahLst/>
              <a:cxnLst/>
              <a:rect l="l" t="t" r="r" b="b"/>
              <a:pathLst>
                <a:path w="8294766" h="1857760">
                  <a:moveTo>
                    <a:pt x="0" y="0"/>
                  </a:moveTo>
                  <a:lnTo>
                    <a:pt x="8294766" y="0"/>
                  </a:lnTo>
                  <a:lnTo>
                    <a:pt x="8294766" y="1857761"/>
                  </a:lnTo>
                  <a:lnTo>
                    <a:pt x="0" y="1857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6208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0800000">
              <a:off x="7400281" y="12970180"/>
              <a:ext cx="8294766" cy="1857760"/>
            </a:xfrm>
            <a:custGeom>
              <a:avLst/>
              <a:gdLst/>
              <a:ahLst/>
              <a:cxnLst/>
              <a:rect l="l" t="t" r="r" b="b"/>
              <a:pathLst>
                <a:path w="8294766" h="1857760">
                  <a:moveTo>
                    <a:pt x="0" y="0"/>
                  </a:moveTo>
                  <a:lnTo>
                    <a:pt x="8294766" y="0"/>
                  </a:lnTo>
                  <a:lnTo>
                    <a:pt x="8294766" y="1857760"/>
                  </a:lnTo>
                  <a:lnTo>
                    <a:pt x="0" y="1857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6208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800000">
              <a:off x="2700621" y="14115688"/>
              <a:ext cx="8294766" cy="1857760"/>
            </a:xfrm>
            <a:custGeom>
              <a:avLst/>
              <a:gdLst/>
              <a:ahLst/>
              <a:cxnLst/>
              <a:rect l="l" t="t" r="r" b="b"/>
              <a:pathLst>
                <a:path w="8294766" h="1857760">
                  <a:moveTo>
                    <a:pt x="0" y="0"/>
                  </a:moveTo>
                  <a:lnTo>
                    <a:pt x="8294766" y="0"/>
                  </a:lnTo>
                  <a:lnTo>
                    <a:pt x="8294766" y="1857760"/>
                  </a:lnTo>
                  <a:lnTo>
                    <a:pt x="0" y="1857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6208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720447" y="38100"/>
              <a:ext cx="8294766" cy="1857760"/>
            </a:xfrm>
            <a:custGeom>
              <a:avLst/>
              <a:gdLst/>
              <a:ahLst/>
              <a:cxnLst/>
              <a:rect l="l" t="t" r="r" b="b"/>
              <a:pathLst>
                <a:path w="8294766" h="1857760">
                  <a:moveTo>
                    <a:pt x="0" y="0"/>
                  </a:moveTo>
                  <a:lnTo>
                    <a:pt x="8294765" y="0"/>
                  </a:lnTo>
                  <a:lnTo>
                    <a:pt x="8294765" y="1857760"/>
                  </a:lnTo>
                  <a:lnTo>
                    <a:pt x="0" y="1857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6208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4817462" y="6530640"/>
            <a:ext cx="1606431" cy="1889119"/>
          </a:xfrm>
          <a:custGeom>
            <a:avLst/>
            <a:gdLst/>
            <a:ahLst/>
            <a:cxnLst/>
            <a:rect l="l" t="t" r="r" b="b"/>
            <a:pathLst>
              <a:path w="1606431" h="1889119">
                <a:moveTo>
                  <a:pt x="0" y="0"/>
                </a:moveTo>
                <a:lnTo>
                  <a:pt x="1606431" y="0"/>
                </a:lnTo>
                <a:lnTo>
                  <a:pt x="1606431" y="1889119"/>
                </a:lnTo>
                <a:lnTo>
                  <a:pt x="0" y="1889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文本框 90">
            <a:extLst>
              <a:ext uri="{FF2B5EF4-FFF2-40B4-BE49-F238E27FC236}">
                <a16:creationId xmlns:a16="http://schemas.microsoft.com/office/drawing/2014/main" id="{C43C5488-5E9E-5CCD-9E4F-C240DFDBD81D}"/>
              </a:ext>
            </a:extLst>
          </p:cNvPr>
          <p:cNvSpPr txBox="1"/>
          <p:nvPr/>
        </p:nvSpPr>
        <p:spPr>
          <a:xfrm>
            <a:off x="1986934" y="3543421"/>
            <a:ext cx="13736995" cy="39608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50000"/>
              </a:lnSpc>
              <a:buClr>
                <a:srgbClr val="000000"/>
              </a:buClr>
            </a:pPr>
            <a:r>
              <a:rPr lang="en-US" sz="5500" kern="0" dirty="0">
                <a:latin typeface="Arial" pitchFamily="34" charset="0"/>
                <a:ea typeface="Dosis ExtraBold"/>
                <a:cs typeface="Arial" pitchFamily="34" charset="0"/>
                <a:sym typeface="Dosis ExtraBold"/>
              </a:rPr>
              <a:t>BÁO CÁO THỰC TẬP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vi-VN" sz="6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 TÀI: </a:t>
            </a:r>
            <a:r>
              <a:rPr lang="en-US" sz="60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 TRIỂN WEBSITE QUẢN LÝ NGÂN</a:t>
            </a:r>
            <a:r>
              <a:rPr lang="vi-VN" sz="6000">
                <a:ea typeface="Calibri" panose="020F0502020204030204" pitchFamily="34" charset="0"/>
                <a:cs typeface="Arial" panose="020B0604020202020204" pitchFamily="34" charset="0"/>
              </a:rPr>
              <a:t> HÀNG MÁU</a:t>
            </a:r>
            <a:endParaRPr lang="en-US" sz="600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45DCE0-A141-947A-1176-49E078520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984" y="776348"/>
            <a:ext cx="14446896" cy="2965720"/>
          </a:xfrm>
          <a:prstGeom prst="rect">
            <a:avLst/>
          </a:prstGeom>
        </p:spPr>
      </p:pic>
      <p:sp>
        <p:nvSpPr>
          <p:cNvPr id="18" name="Freeform 11">
            <a:extLst>
              <a:ext uri="{FF2B5EF4-FFF2-40B4-BE49-F238E27FC236}">
                <a16:creationId xmlns:a16="http://schemas.microsoft.com/office/drawing/2014/main" id="{C24465E6-E0CB-5A7C-842F-646F7884FC6D}"/>
              </a:ext>
            </a:extLst>
          </p:cNvPr>
          <p:cNvSpPr/>
          <p:nvPr/>
        </p:nvSpPr>
        <p:spPr>
          <a:xfrm>
            <a:off x="874717" y="3260977"/>
            <a:ext cx="1606431" cy="1889119"/>
          </a:xfrm>
          <a:custGeom>
            <a:avLst/>
            <a:gdLst/>
            <a:ahLst/>
            <a:cxnLst/>
            <a:rect l="l" t="t" r="r" b="b"/>
            <a:pathLst>
              <a:path w="1606431" h="1889119">
                <a:moveTo>
                  <a:pt x="0" y="0"/>
                </a:moveTo>
                <a:lnTo>
                  <a:pt x="1606431" y="0"/>
                </a:lnTo>
                <a:lnTo>
                  <a:pt x="1606431" y="1889119"/>
                </a:lnTo>
                <a:lnTo>
                  <a:pt x="0" y="1889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3311173" y="8134613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61621" y="2693096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1443314" y="600404"/>
            <a:ext cx="43127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</a:t>
            </a:r>
          </a:p>
          <a:p>
            <a:pPr algn="ctr"/>
            <a:r>
              <a:rPr lang="vi-VN" sz="6000"/>
              <a:t>Phân tích </a:t>
            </a:r>
          </a:p>
          <a:p>
            <a:pPr algn="ctr"/>
            <a:r>
              <a:rPr lang="vi-VN" sz="6000"/>
              <a:t>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1542915" y="4488466"/>
            <a:ext cx="43486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hoạt động – Đăng nhập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FC678-FC4D-1092-DCA6-6A880B2B8F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71" y="615058"/>
            <a:ext cx="9939939" cy="9302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76513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5122798" y="9217267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61621" y="2693096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1828800" y="797619"/>
            <a:ext cx="43127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</a:t>
            </a:r>
          </a:p>
          <a:p>
            <a:pPr algn="ctr"/>
            <a:r>
              <a:rPr lang="vi-VN" sz="6000"/>
              <a:t>Phân tích </a:t>
            </a:r>
          </a:p>
          <a:p>
            <a:pPr algn="ctr"/>
            <a:r>
              <a:rPr lang="vi-VN" sz="6000"/>
              <a:t>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1542915" y="4488466"/>
            <a:ext cx="43486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hoạt động – Đăng ký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97266-449D-C75B-A3B3-6AAAA0BA56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78" y="235371"/>
            <a:ext cx="7452928" cy="9632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86020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5077088" y="9104440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61621" y="2693096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2379384" y="1005838"/>
            <a:ext cx="43127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</a:t>
            </a:r>
          </a:p>
          <a:p>
            <a:pPr algn="ctr"/>
            <a:r>
              <a:rPr lang="vi-VN" sz="6000"/>
              <a:t>Phân tích </a:t>
            </a:r>
          </a:p>
          <a:p>
            <a:pPr algn="ctr"/>
            <a:r>
              <a:rPr lang="vi-VN" sz="6000"/>
              <a:t>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2213487" y="4931449"/>
            <a:ext cx="46445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hoạt động – Quản lý thông tin cá nhân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5C22E-8C30-54CF-DEC2-1845E7FF7E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77" y="618903"/>
            <a:ext cx="7386644" cy="90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6807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5077088" y="9104440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61621" y="2693096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2379384" y="1005838"/>
            <a:ext cx="43127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</a:t>
            </a:r>
          </a:p>
          <a:p>
            <a:pPr algn="ctr"/>
            <a:r>
              <a:rPr lang="vi-VN" sz="6000"/>
              <a:t>Phân tích </a:t>
            </a:r>
          </a:p>
          <a:p>
            <a:pPr algn="ctr"/>
            <a:r>
              <a:rPr lang="vi-VN" sz="6000"/>
              <a:t>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1747398" y="4991100"/>
            <a:ext cx="54827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hoạt động – Quản lý thông tin người hiến máu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C9E74-68EA-69B5-8BBD-44E976BD9B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629" y="147637"/>
            <a:ext cx="8074935" cy="9686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40136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5077088" y="9104440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61621" y="2693096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2959119" y="756413"/>
            <a:ext cx="12369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Phân tích 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3874421" y="8441724"/>
            <a:ext cx="105391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tuần tự – Đăng nhập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E2834-6EDA-34D5-25AF-3DBDF56661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79" y="2305932"/>
            <a:ext cx="14338212" cy="56202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714333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5077088" y="9104440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61621" y="2693096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2959120" y="682016"/>
            <a:ext cx="12369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Phân tích 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3978715" y="9254856"/>
            <a:ext cx="105391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tuần tự – Đăng ký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1CF67-2E74-67FA-6D0E-AB900B865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88" y="1822026"/>
            <a:ext cx="12899012" cy="7384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48462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5077088" y="9104440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61621" y="2693096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2959120" y="682016"/>
            <a:ext cx="12369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Phân tích 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4227749" y="8357388"/>
            <a:ext cx="105391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tuần tự – Quản lý thông tin cá nhân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68CC8-374E-624D-C0AA-23957E0B4A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78" y="2016011"/>
            <a:ext cx="11341636" cy="62549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25761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5077088" y="9104440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61621" y="2693096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2959120" y="682016"/>
            <a:ext cx="12369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Phân tích 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4227749" y="8357388"/>
            <a:ext cx="105391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tuần tự – Quản lý thông tin người hiến máu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F25B-BD5E-641F-B20F-0BC6BFF139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863999"/>
            <a:ext cx="11322014" cy="6242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469895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5077088" y="9104440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22919" y="1535724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2959120" y="682016"/>
            <a:ext cx="12369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Phân tích 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3675974" y="7796621"/>
            <a:ext cx="109360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trạng thái – Đăng nhập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6144A-136B-2A19-1E9A-6B7BAFC920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95" y="2913262"/>
            <a:ext cx="14690610" cy="36677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59097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5077088" y="9104440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22919" y="1535724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2959120" y="682016"/>
            <a:ext cx="12369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Phân tích 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3876926" y="7962900"/>
            <a:ext cx="105391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trạng thái – Đăng ký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1875BC-B0BF-9720-AD5F-4A6F3FE7D9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05" y="2580381"/>
            <a:ext cx="14511390" cy="4333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446438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0442" y="2507961"/>
            <a:ext cx="8647187" cy="8647187"/>
            <a:chOff x="0" y="0"/>
            <a:chExt cx="11529582" cy="11529582"/>
          </a:xfrm>
        </p:grpSpPr>
        <p:sp>
          <p:nvSpPr>
            <p:cNvPr id="3" name="Freeform 3"/>
            <p:cNvSpPr/>
            <p:nvPr/>
          </p:nvSpPr>
          <p:spPr>
            <a:xfrm rot="5400000">
              <a:off x="3644708" y="4968202"/>
              <a:ext cx="11529582" cy="1593179"/>
            </a:xfrm>
            <a:custGeom>
              <a:avLst/>
              <a:gdLst/>
              <a:ahLst/>
              <a:cxnLst/>
              <a:rect l="l" t="t" r="r" b="b"/>
              <a:pathLst>
                <a:path w="11529582" h="1593179">
                  <a:moveTo>
                    <a:pt x="0" y="0"/>
                  </a:moveTo>
                  <a:lnTo>
                    <a:pt x="11529582" y="0"/>
                  </a:lnTo>
                  <a:lnTo>
                    <a:pt x="11529582" y="1593178"/>
                  </a:lnTo>
                  <a:lnTo>
                    <a:pt x="0" y="1593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0" y="8924252"/>
              <a:ext cx="11529582" cy="1593179"/>
            </a:xfrm>
            <a:custGeom>
              <a:avLst/>
              <a:gdLst/>
              <a:ahLst/>
              <a:cxnLst/>
              <a:rect l="l" t="t" r="r" b="b"/>
              <a:pathLst>
                <a:path w="11529582" h="1593179">
                  <a:moveTo>
                    <a:pt x="0" y="0"/>
                  </a:moveTo>
                  <a:lnTo>
                    <a:pt x="11529582" y="0"/>
                  </a:lnTo>
                  <a:lnTo>
                    <a:pt x="11529582" y="1593179"/>
                  </a:lnTo>
                  <a:lnTo>
                    <a:pt x="0" y="1593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949938" y="2524021"/>
            <a:ext cx="10303112" cy="7742986"/>
            <a:chOff x="374741" y="2138167"/>
            <a:chExt cx="13737483" cy="10323982"/>
          </a:xfrm>
        </p:grpSpPr>
        <p:sp>
          <p:nvSpPr>
            <p:cNvPr id="6" name="Freeform 6"/>
            <p:cNvSpPr/>
            <p:nvPr/>
          </p:nvSpPr>
          <p:spPr>
            <a:xfrm rot="2700000">
              <a:off x="2138167" y="2138167"/>
              <a:ext cx="10323982" cy="10323982"/>
            </a:xfrm>
            <a:custGeom>
              <a:avLst/>
              <a:gdLst/>
              <a:ahLst/>
              <a:cxnLst/>
              <a:rect l="l" t="t" r="r" b="b"/>
              <a:pathLst>
                <a:path w="10323982" h="10323982">
                  <a:moveTo>
                    <a:pt x="0" y="0"/>
                  </a:moveTo>
                  <a:lnTo>
                    <a:pt x="10323981" y="0"/>
                  </a:lnTo>
                  <a:lnTo>
                    <a:pt x="10323981" y="10323981"/>
                  </a:lnTo>
                  <a:lnTo>
                    <a:pt x="0" y="1032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74741" y="2515121"/>
              <a:ext cx="4806481" cy="4536117"/>
            </a:xfrm>
            <a:custGeom>
              <a:avLst/>
              <a:gdLst/>
              <a:ahLst/>
              <a:cxnLst/>
              <a:rect l="l" t="t" r="r" b="b"/>
              <a:pathLst>
                <a:path w="4806481" h="4536117">
                  <a:moveTo>
                    <a:pt x="0" y="0"/>
                  </a:moveTo>
                  <a:lnTo>
                    <a:pt x="4806481" y="0"/>
                  </a:lnTo>
                  <a:lnTo>
                    <a:pt x="4806481" y="4536117"/>
                  </a:lnTo>
                  <a:lnTo>
                    <a:pt x="0" y="4536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2096418">
              <a:off x="11201867" y="7715168"/>
              <a:ext cx="2910357" cy="2746651"/>
            </a:xfrm>
            <a:custGeom>
              <a:avLst/>
              <a:gdLst/>
              <a:ahLst/>
              <a:cxnLst/>
              <a:rect l="l" t="t" r="r" b="b"/>
              <a:pathLst>
                <a:path w="2910358" h="2746651">
                  <a:moveTo>
                    <a:pt x="0" y="0"/>
                  </a:moveTo>
                  <a:lnTo>
                    <a:pt x="2910358" y="0"/>
                  </a:lnTo>
                  <a:lnTo>
                    <a:pt x="2910358" y="2746650"/>
                  </a:lnTo>
                  <a:lnTo>
                    <a:pt x="0" y="2746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93186" y="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323373">
            <a:off x="2456544" y="6976697"/>
            <a:ext cx="2424672" cy="978686"/>
          </a:xfrm>
          <a:custGeom>
            <a:avLst/>
            <a:gdLst/>
            <a:ahLst/>
            <a:cxnLst/>
            <a:rect l="l" t="t" r="r" b="b"/>
            <a:pathLst>
              <a:path w="2424672" h="978686">
                <a:moveTo>
                  <a:pt x="0" y="0"/>
                </a:moveTo>
                <a:lnTo>
                  <a:pt x="2424672" y="0"/>
                </a:lnTo>
                <a:lnTo>
                  <a:pt x="2424672" y="978686"/>
                </a:lnTo>
                <a:lnTo>
                  <a:pt x="0" y="978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948473" y="2311519"/>
            <a:ext cx="1145853" cy="1486365"/>
          </a:xfrm>
          <a:custGeom>
            <a:avLst/>
            <a:gdLst/>
            <a:ahLst/>
            <a:cxnLst/>
            <a:rect l="l" t="t" r="r" b="b"/>
            <a:pathLst>
              <a:path w="1145853" h="1486365">
                <a:moveTo>
                  <a:pt x="0" y="0"/>
                </a:moveTo>
                <a:lnTo>
                  <a:pt x="1145853" y="0"/>
                </a:lnTo>
                <a:lnTo>
                  <a:pt x="1145853" y="1486366"/>
                </a:lnTo>
                <a:lnTo>
                  <a:pt x="0" y="14863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46EBB38-47F8-E064-6DE9-E0F73A299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57172"/>
              </p:ext>
            </p:extLst>
          </p:nvPr>
        </p:nvGraphicFramePr>
        <p:xfrm>
          <a:off x="3785950" y="3241966"/>
          <a:ext cx="9964809" cy="4574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4047029216"/>
                    </a:ext>
                  </a:extLst>
                </a:gridCol>
                <a:gridCol w="6154809">
                  <a:extLst>
                    <a:ext uri="{9D8B030D-6E8A-4147-A177-3AD203B41FA5}">
                      <a16:colId xmlns:a16="http://schemas.microsoft.com/office/drawing/2014/main" val="2557584534"/>
                    </a:ext>
                  </a:extLst>
                </a:gridCol>
              </a:tblGrid>
              <a:tr h="1086090">
                <a:tc>
                  <a:txBody>
                    <a:bodyPr/>
                    <a:lstStyle/>
                    <a:p>
                      <a:r>
                        <a:rPr lang="vi-VN" sz="4400">
                          <a:latin typeface="+mn-lt"/>
                        </a:rPr>
                        <a:t>Tên GVHD:</a:t>
                      </a:r>
                      <a:endParaRPr lang="en-US" sz="4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4400">
                          <a:latin typeface="+mn-lt"/>
                        </a:rPr>
                        <a:t>ThS. Đặng Đức Trung</a:t>
                      </a:r>
                      <a:endParaRPr lang="en-US" sz="4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067495"/>
                  </a:ext>
                </a:extLst>
              </a:tr>
              <a:tr h="1055058">
                <a:tc>
                  <a:txBody>
                    <a:bodyPr/>
                    <a:lstStyle/>
                    <a:p>
                      <a:r>
                        <a:rPr lang="vi-VN" sz="4400">
                          <a:latin typeface="+mn-lt"/>
                        </a:rPr>
                        <a:t>Tên SV:</a:t>
                      </a:r>
                      <a:endParaRPr lang="en-US" sz="4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4400">
                          <a:latin typeface="+mn-lt"/>
                        </a:rPr>
                        <a:t>Nguyễn Thanh Hơn</a:t>
                      </a:r>
                      <a:endParaRPr lang="en-US" sz="4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536276"/>
                  </a:ext>
                </a:extLst>
              </a:tr>
              <a:tr h="1055058">
                <a:tc>
                  <a:txBody>
                    <a:bodyPr/>
                    <a:lstStyle/>
                    <a:p>
                      <a:r>
                        <a:rPr lang="vi-VN" sz="4400">
                          <a:latin typeface="+mn-lt"/>
                        </a:rPr>
                        <a:t>MSSV:</a:t>
                      </a:r>
                      <a:endParaRPr lang="en-US" sz="4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4400">
                          <a:latin typeface="+mn-lt"/>
                        </a:rPr>
                        <a:t>0950080108</a:t>
                      </a:r>
                      <a:endParaRPr lang="en-US" sz="4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19647"/>
                  </a:ext>
                </a:extLst>
              </a:tr>
              <a:tr h="1378260">
                <a:tc>
                  <a:txBody>
                    <a:bodyPr/>
                    <a:lstStyle/>
                    <a:p>
                      <a:r>
                        <a:rPr lang="vi-VN" sz="4400">
                          <a:latin typeface="+mn-lt"/>
                        </a:rPr>
                        <a:t>Lớp:</a:t>
                      </a:r>
                      <a:endParaRPr lang="en-US" sz="4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4400">
                          <a:latin typeface="+mn-lt"/>
                        </a:rPr>
                        <a:t>09_ĐH_CNPM3</a:t>
                      </a:r>
                      <a:endParaRPr lang="en-US" sz="4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5574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5077088" y="9104440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22919" y="1535724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2959120" y="682016"/>
            <a:ext cx="12369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Phân tích 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3348163" y="7962900"/>
            <a:ext cx="115916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trạng thái – Quản lý thông tin cá nhân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BAAE8-55B7-68DB-CE27-8407B3D689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14" y="2659903"/>
            <a:ext cx="15707086" cy="5008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439785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7902" y="23537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5077088" y="9104440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22919" y="1535724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2959120" y="682016"/>
            <a:ext cx="12369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Phân tích 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3348163" y="7962900"/>
            <a:ext cx="115916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Biểu đồ trạng thái – Quản lý thông tin người hiến máu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EC264-451C-477D-6BE3-CFB66184CC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62" y="2313288"/>
            <a:ext cx="14129486" cy="5345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055667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143580" y="2876727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352035" y="5459147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6334" y="-4841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636302">
            <a:off x="12320997" y="1633033"/>
            <a:ext cx="5044416" cy="4457429"/>
          </a:xfrm>
          <a:custGeom>
            <a:avLst/>
            <a:gdLst/>
            <a:ahLst/>
            <a:cxnLst/>
            <a:rect l="l" t="t" r="r" b="b"/>
            <a:pathLst>
              <a:path w="5044416" h="4457429">
                <a:moveTo>
                  <a:pt x="0" y="0"/>
                </a:moveTo>
                <a:lnTo>
                  <a:pt x="5044416" y="0"/>
                </a:lnTo>
                <a:lnTo>
                  <a:pt x="5044416" y="4457430"/>
                </a:lnTo>
                <a:lnTo>
                  <a:pt x="0" y="4457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021514">
            <a:off x="3988337" y="4150648"/>
            <a:ext cx="3275232" cy="4288356"/>
          </a:xfrm>
          <a:custGeom>
            <a:avLst/>
            <a:gdLst/>
            <a:ahLst/>
            <a:cxnLst/>
            <a:rect l="l" t="t" r="r" b="b"/>
            <a:pathLst>
              <a:path w="3275232" h="4288356">
                <a:moveTo>
                  <a:pt x="0" y="0"/>
                </a:moveTo>
                <a:lnTo>
                  <a:pt x="3275232" y="0"/>
                </a:lnTo>
                <a:lnTo>
                  <a:pt x="3275232" y="4288356"/>
                </a:lnTo>
                <a:lnTo>
                  <a:pt x="0" y="4288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4217374" y="8978115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607E2-5933-E001-D965-FF9098290F3E}"/>
              </a:ext>
            </a:extLst>
          </p:cNvPr>
          <p:cNvSpPr txBox="1"/>
          <p:nvPr/>
        </p:nvSpPr>
        <p:spPr>
          <a:xfrm>
            <a:off x="6989070" y="2321055"/>
            <a:ext cx="5638800" cy="5433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8000"/>
              <a:t>Chương 3: Mô tả kết quả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397508079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219741" y="5656675"/>
            <a:ext cx="10136517" cy="1400682"/>
          </a:xfrm>
          <a:custGeom>
            <a:avLst/>
            <a:gdLst/>
            <a:ahLst/>
            <a:cxnLst/>
            <a:rect l="l" t="t" r="r" b="b"/>
            <a:pathLst>
              <a:path w="10136517" h="1400682">
                <a:moveTo>
                  <a:pt x="0" y="0"/>
                </a:moveTo>
                <a:lnTo>
                  <a:pt x="10136518" y="0"/>
                </a:lnTo>
                <a:lnTo>
                  <a:pt x="10136518" y="1400682"/>
                </a:lnTo>
                <a:lnTo>
                  <a:pt x="0" y="1400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9573">
            <a:off x="-490018" y="6073722"/>
            <a:ext cx="3796772" cy="4971223"/>
          </a:xfrm>
          <a:custGeom>
            <a:avLst/>
            <a:gdLst/>
            <a:ahLst/>
            <a:cxnLst/>
            <a:rect l="l" t="t" r="r" b="b"/>
            <a:pathLst>
              <a:path w="3796772" h="4971223">
                <a:moveTo>
                  <a:pt x="0" y="0"/>
                </a:moveTo>
                <a:lnTo>
                  <a:pt x="3796772" y="0"/>
                </a:lnTo>
                <a:lnTo>
                  <a:pt x="3796772" y="4971223"/>
                </a:lnTo>
                <a:lnTo>
                  <a:pt x="0" y="4971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3914362" y="604495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390204" y="-1208058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636302">
            <a:off x="15418852" y="-489299"/>
            <a:ext cx="3682246" cy="3253767"/>
          </a:xfrm>
          <a:custGeom>
            <a:avLst/>
            <a:gdLst/>
            <a:ahLst/>
            <a:cxnLst/>
            <a:rect l="l" t="t" r="r" b="b"/>
            <a:pathLst>
              <a:path w="3682246" h="3253767">
                <a:moveTo>
                  <a:pt x="0" y="0"/>
                </a:moveTo>
                <a:lnTo>
                  <a:pt x="3682246" y="0"/>
                </a:lnTo>
                <a:lnTo>
                  <a:pt x="3682246" y="3253767"/>
                </a:lnTo>
                <a:lnTo>
                  <a:pt x="0" y="32537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D7574E-A574-5A41-F717-4C810FE3AE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0861" y="1542367"/>
            <a:ext cx="14466278" cy="7617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16759F-CCE0-1F15-79AD-3A76CC7C9057}"/>
              </a:ext>
            </a:extLst>
          </p:cNvPr>
          <p:cNvSpPr txBox="1"/>
          <p:nvPr/>
        </p:nvSpPr>
        <p:spPr>
          <a:xfrm>
            <a:off x="1408368" y="341461"/>
            <a:ext cx="8788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3: Mô tả kết quả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3A4B7-38E1-967F-377B-DA6E083BEB75}"/>
              </a:ext>
            </a:extLst>
          </p:cNvPr>
          <p:cNvSpPr txBox="1"/>
          <p:nvPr/>
        </p:nvSpPr>
        <p:spPr>
          <a:xfrm>
            <a:off x="3426681" y="9159806"/>
            <a:ext cx="11434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Giao diện trang chủ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219741" y="5656675"/>
            <a:ext cx="10136517" cy="1400682"/>
          </a:xfrm>
          <a:custGeom>
            <a:avLst/>
            <a:gdLst/>
            <a:ahLst/>
            <a:cxnLst/>
            <a:rect l="l" t="t" r="r" b="b"/>
            <a:pathLst>
              <a:path w="10136517" h="1400682">
                <a:moveTo>
                  <a:pt x="0" y="0"/>
                </a:moveTo>
                <a:lnTo>
                  <a:pt x="10136518" y="0"/>
                </a:lnTo>
                <a:lnTo>
                  <a:pt x="10136518" y="1400682"/>
                </a:lnTo>
                <a:lnTo>
                  <a:pt x="0" y="1400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9573">
            <a:off x="-490018" y="6073722"/>
            <a:ext cx="3796772" cy="4971223"/>
          </a:xfrm>
          <a:custGeom>
            <a:avLst/>
            <a:gdLst/>
            <a:ahLst/>
            <a:cxnLst/>
            <a:rect l="l" t="t" r="r" b="b"/>
            <a:pathLst>
              <a:path w="3796772" h="4971223">
                <a:moveTo>
                  <a:pt x="0" y="0"/>
                </a:moveTo>
                <a:lnTo>
                  <a:pt x="3796772" y="0"/>
                </a:lnTo>
                <a:lnTo>
                  <a:pt x="3796772" y="4971223"/>
                </a:lnTo>
                <a:lnTo>
                  <a:pt x="0" y="4971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3914362" y="604495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390204" y="-1208058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636302">
            <a:off x="15418852" y="-489299"/>
            <a:ext cx="3682246" cy="3253767"/>
          </a:xfrm>
          <a:custGeom>
            <a:avLst/>
            <a:gdLst/>
            <a:ahLst/>
            <a:cxnLst/>
            <a:rect l="l" t="t" r="r" b="b"/>
            <a:pathLst>
              <a:path w="3682246" h="3253767">
                <a:moveTo>
                  <a:pt x="0" y="0"/>
                </a:moveTo>
                <a:lnTo>
                  <a:pt x="3682246" y="0"/>
                </a:lnTo>
                <a:lnTo>
                  <a:pt x="3682246" y="3253767"/>
                </a:lnTo>
                <a:lnTo>
                  <a:pt x="0" y="32537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6759F-CCE0-1F15-79AD-3A76CC7C9057}"/>
              </a:ext>
            </a:extLst>
          </p:cNvPr>
          <p:cNvSpPr txBox="1"/>
          <p:nvPr/>
        </p:nvSpPr>
        <p:spPr>
          <a:xfrm>
            <a:off x="1408368" y="341461"/>
            <a:ext cx="8788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3: Mô tả kết quả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3A4B7-38E1-967F-377B-DA6E083BEB75}"/>
              </a:ext>
            </a:extLst>
          </p:cNvPr>
          <p:cNvSpPr txBox="1"/>
          <p:nvPr/>
        </p:nvSpPr>
        <p:spPr>
          <a:xfrm>
            <a:off x="3426681" y="9271337"/>
            <a:ext cx="11434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Giao diện yêu cầu nhận máu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11A1B-872E-1BD9-E8E3-C0790C985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516" y="1414328"/>
            <a:ext cx="15096552" cy="7845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873233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219741" y="5656675"/>
            <a:ext cx="10136517" cy="1400682"/>
          </a:xfrm>
          <a:custGeom>
            <a:avLst/>
            <a:gdLst/>
            <a:ahLst/>
            <a:cxnLst/>
            <a:rect l="l" t="t" r="r" b="b"/>
            <a:pathLst>
              <a:path w="10136517" h="1400682">
                <a:moveTo>
                  <a:pt x="0" y="0"/>
                </a:moveTo>
                <a:lnTo>
                  <a:pt x="10136518" y="0"/>
                </a:lnTo>
                <a:lnTo>
                  <a:pt x="10136518" y="1400682"/>
                </a:lnTo>
                <a:lnTo>
                  <a:pt x="0" y="1400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9573">
            <a:off x="-490018" y="6073722"/>
            <a:ext cx="3796772" cy="4971223"/>
          </a:xfrm>
          <a:custGeom>
            <a:avLst/>
            <a:gdLst/>
            <a:ahLst/>
            <a:cxnLst/>
            <a:rect l="l" t="t" r="r" b="b"/>
            <a:pathLst>
              <a:path w="3796772" h="4971223">
                <a:moveTo>
                  <a:pt x="0" y="0"/>
                </a:moveTo>
                <a:lnTo>
                  <a:pt x="3796772" y="0"/>
                </a:lnTo>
                <a:lnTo>
                  <a:pt x="3796772" y="4971223"/>
                </a:lnTo>
                <a:lnTo>
                  <a:pt x="0" y="4971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3914362" y="604495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390204" y="-1208058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636302">
            <a:off x="15418852" y="-489299"/>
            <a:ext cx="3682246" cy="3253767"/>
          </a:xfrm>
          <a:custGeom>
            <a:avLst/>
            <a:gdLst/>
            <a:ahLst/>
            <a:cxnLst/>
            <a:rect l="l" t="t" r="r" b="b"/>
            <a:pathLst>
              <a:path w="3682246" h="3253767">
                <a:moveTo>
                  <a:pt x="0" y="0"/>
                </a:moveTo>
                <a:lnTo>
                  <a:pt x="3682246" y="0"/>
                </a:lnTo>
                <a:lnTo>
                  <a:pt x="3682246" y="3253767"/>
                </a:lnTo>
                <a:lnTo>
                  <a:pt x="0" y="32537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6759F-CCE0-1F15-79AD-3A76CC7C9057}"/>
              </a:ext>
            </a:extLst>
          </p:cNvPr>
          <p:cNvSpPr txBox="1"/>
          <p:nvPr/>
        </p:nvSpPr>
        <p:spPr>
          <a:xfrm>
            <a:off x="1408368" y="341461"/>
            <a:ext cx="8788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3: Mô tả kết quả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3A4B7-38E1-967F-377B-DA6E083BEB75}"/>
              </a:ext>
            </a:extLst>
          </p:cNvPr>
          <p:cNvSpPr txBox="1"/>
          <p:nvPr/>
        </p:nvSpPr>
        <p:spPr>
          <a:xfrm>
            <a:off x="3426681" y="9271337"/>
            <a:ext cx="11434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Giao diện thông tin cá nhân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E1674-4B17-41EF-33BA-F429413B0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118" y="1440745"/>
            <a:ext cx="14561429" cy="7701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0277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219741" y="5656675"/>
            <a:ext cx="10136517" cy="1400682"/>
          </a:xfrm>
          <a:custGeom>
            <a:avLst/>
            <a:gdLst/>
            <a:ahLst/>
            <a:cxnLst/>
            <a:rect l="l" t="t" r="r" b="b"/>
            <a:pathLst>
              <a:path w="10136517" h="1400682">
                <a:moveTo>
                  <a:pt x="0" y="0"/>
                </a:moveTo>
                <a:lnTo>
                  <a:pt x="10136518" y="0"/>
                </a:lnTo>
                <a:lnTo>
                  <a:pt x="10136518" y="1400682"/>
                </a:lnTo>
                <a:lnTo>
                  <a:pt x="0" y="1400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9573">
            <a:off x="-490018" y="6073722"/>
            <a:ext cx="3796772" cy="4971223"/>
          </a:xfrm>
          <a:custGeom>
            <a:avLst/>
            <a:gdLst/>
            <a:ahLst/>
            <a:cxnLst/>
            <a:rect l="l" t="t" r="r" b="b"/>
            <a:pathLst>
              <a:path w="3796772" h="4971223">
                <a:moveTo>
                  <a:pt x="0" y="0"/>
                </a:moveTo>
                <a:lnTo>
                  <a:pt x="3796772" y="0"/>
                </a:lnTo>
                <a:lnTo>
                  <a:pt x="3796772" y="4971223"/>
                </a:lnTo>
                <a:lnTo>
                  <a:pt x="0" y="4971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3914362" y="604495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390204" y="-1208058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636302">
            <a:off x="15418852" y="-489299"/>
            <a:ext cx="3682246" cy="3253767"/>
          </a:xfrm>
          <a:custGeom>
            <a:avLst/>
            <a:gdLst/>
            <a:ahLst/>
            <a:cxnLst/>
            <a:rect l="l" t="t" r="r" b="b"/>
            <a:pathLst>
              <a:path w="3682246" h="3253767">
                <a:moveTo>
                  <a:pt x="0" y="0"/>
                </a:moveTo>
                <a:lnTo>
                  <a:pt x="3682246" y="0"/>
                </a:lnTo>
                <a:lnTo>
                  <a:pt x="3682246" y="3253767"/>
                </a:lnTo>
                <a:lnTo>
                  <a:pt x="0" y="32537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6759F-CCE0-1F15-79AD-3A76CC7C9057}"/>
              </a:ext>
            </a:extLst>
          </p:cNvPr>
          <p:cNvSpPr txBox="1"/>
          <p:nvPr/>
        </p:nvSpPr>
        <p:spPr>
          <a:xfrm>
            <a:off x="1408368" y="341461"/>
            <a:ext cx="8788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3: Mô tả kết quả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3A4B7-38E1-967F-377B-DA6E083BEB75}"/>
              </a:ext>
            </a:extLst>
          </p:cNvPr>
          <p:cNvSpPr txBox="1"/>
          <p:nvPr/>
        </p:nvSpPr>
        <p:spPr>
          <a:xfrm>
            <a:off x="3426681" y="9271337"/>
            <a:ext cx="11434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Giao diện quản lý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E8CCD-736A-DE20-8C6F-DCF014AF4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631" y="1397976"/>
            <a:ext cx="14989437" cy="78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4548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219741" y="5656675"/>
            <a:ext cx="10136517" cy="1400682"/>
          </a:xfrm>
          <a:custGeom>
            <a:avLst/>
            <a:gdLst/>
            <a:ahLst/>
            <a:cxnLst/>
            <a:rect l="l" t="t" r="r" b="b"/>
            <a:pathLst>
              <a:path w="10136517" h="1400682">
                <a:moveTo>
                  <a:pt x="0" y="0"/>
                </a:moveTo>
                <a:lnTo>
                  <a:pt x="10136518" y="0"/>
                </a:lnTo>
                <a:lnTo>
                  <a:pt x="10136518" y="1400682"/>
                </a:lnTo>
                <a:lnTo>
                  <a:pt x="0" y="1400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9573">
            <a:off x="-490018" y="6073722"/>
            <a:ext cx="3796772" cy="4971223"/>
          </a:xfrm>
          <a:custGeom>
            <a:avLst/>
            <a:gdLst/>
            <a:ahLst/>
            <a:cxnLst/>
            <a:rect l="l" t="t" r="r" b="b"/>
            <a:pathLst>
              <a:path w="3796772" h="4971223">
                <a:moveTo>
                  <a:pt x="0" y="0"/>
                </a:moveTo>
                <a:lnTo>
                  <a:pt x="3796772" y="0"/>
                </a:lnTo>
                <a:lnTo>
                  <a:pt x="3796772" y="4971223"/>
                </a:lnTo>
                <a:lnTo>
                  <a:pt x="0" y="4971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3914362" y="604495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390204" y="-1208058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636302">
            <a:off x="15418852" y="-489299"/>
            <a:ext cx="3682246" cy="3253767"/>
          </a:xfrm>
          <a:custGeom>
            <a:avLst/>
            <a:gdLst/>
            <a:ahLst/>
            <a:cxnLst/>
            <a:rect l="l" t="t" r="r" b="b"/>
            <a:pathLst>
              <a:path w="3682246" h="3253767">
                <a:moveTo>
                  <a:pt x="0" y="0"/>
                </a:moveTo>
                <a:lnTo>
                  <a:pt x="3682246" y="0"/>
                </a:lnTo>
                <a:lnTo>
                  <a:pt x="3682246" y="3253767"/>
                </a:lnTo>
                <a:lnTo>
                  <a:pt x="0" y="32537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6759F-CCE0-1F15-79AD-3A76CC7C9057}"/>
              </a:ext>
            </a:extLst>
          </p:cNvPr>
          <p:cNvSpPr txBox="1"/>
          <p:nvPr/>
        </p:nvSpPr>
        <p:spPr>
          <a:xfrm>
            <a:off x="1423608" y="121921"/>
            <a:ext cx="8788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3: Mô tả kết quả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3A4B7-38E1-967F-377B-DA6E083BEB75}"/>
              </a:ext>
            </a:extLst>
          </p:cNvPr>
          <p:cNvSpPr txBox="1"/>
          <p:nvPr/>
        </p:nvSpPr>
        <p:spPr>
          <a:xfrm>
            <a:off x="2074220" y="9271337"/>
            <a:ext cx="149941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Giao diện quản lý thông tin người hiến máu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93592D-5DBF-E08C-8CF6-15B1A94DB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924" y="1173195"/>
            <a:ext cx="14994144" cy="7940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98969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219741" y="5656675"/>
            <a:ext cx="10136517" cy="1400682"/>
          </a:xfrm>
          <a:custGeom>
            <a:avLst/>
            <a:gdLst/>
            <a:ahLst/>
            <a:cxnLst/>
            <a:rect l="l" t="t" r="r" b="b"/>
            <a:pathLst>
              <a:path w="10136517" h="1400682">
                <a:moveTo>
                  <a:pt x="0" y="0"/>
                </a:moveTo>
                <a:lnTo>
                  <a:pt x="10136518" y="0"/>
                </a:lnTo>
                <a:lnTo>
                  <a:pt x="10136518" y="1400682"/>
                </a:lnTo>
                <a:lnTo>
                  <a:pt x="0" y="1400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9573">
            <a:off x="-490018" y="6073722"/>
            <a:ext cx="3796772" cy="4971223"/>
          </a:xfrm>
          <a:custGeom>
            <a:avLst/>
            <a:gdLst/>
            <a:ahLst/>
            <a:cxnLst/>
            <a:rect l="l" t="t" r="r" b="b"/>
            <a:pathLst>
              <a:path w="3796772" h="4971223">
                <a:moveTo>
                  <a:pt x="0" y="0"/>
                </a:moveTo>
                <a:lnTo>
                  <a:pt x="3796772" y="0"/>
                </a:lnTo>
                <a:lnTo>
                  <a:pt x="3796772" y="4971223"/>
                </a:lnTo>
                <a:lnTo>
                  <a:pt x="0" y="4971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3914362" y="604495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390204" y="-1208058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636302">
            <a:off x="15418852" y="-489299"/>
            <a:ext cx="3682246" cy="3253767"/>
          </a:xfrm>
          <a:custGeom>
            <a:avLst/>
            <a:gdLst/>
            <a:ahLst/>
            <a:cxnLst/>
            <a:rect l="l" t="t" r="r" b="b"/>
            <a:pathLst>
              <a:path w="3682246" h="3253767">
                <a:moveTo>
                  <a:pt x="0" y="0"/>
                </a:moveTo>
                <a:lnTo>
                  <a:pt x="3682246" y="0"/>
                </a:lnTo>
                <a:lnTo>
                  <a:pt x="3682246" y="3253767"/>
                </a:lnTo>
                <a:lnTo>
                  <a:pt x="0" y="32537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6759F-CCE0-1F15-79AD-3A76CC7C9057}"/>
              </a:ext>
            </a:extLst>
          </p:cNvPr>
          <p:cNvSpPr txBox="1"/>
          <p:nvPr/>
        </p:nvSpPr>
        <p:spPr>
          <a:xfrm>
            <a:off x="1423608" y="121921"/>
            <a:ext cx="8788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3: Mô tả kết quả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3A4B7-38E1-967F-377B-DA6E083BEB75}"/>
              </a:ext>
            </a:extLst>
          </p:cNvPr>
          <p:cNvSpPr txBox="1"/>
          <p:nvPr/>
        </p:nvSpPr>
        <p:spPr>
          <a:xfrm>
            <a:off x="2074220" y="9271337"/>
            <a:ext cx="149941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Giao diện quản lý tin nhắn khách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DF9F2-866F-47C3-428B-DF0EEB323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3657" y="1306530"/>
            <a:ext cx="14994142" cy="78790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737848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143580" y="2876727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352035" y="5459147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6334" y="-4841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636302">
            <a:off x="12320997" y="1633033"/>
            <a:ext cx="5044416" cy="4457429"/>
          </a:xfrm>
          <a:custGeom>
            <a:avLst/>
            <a:gdLst/>
            <a:ahLst/>
            <a:cxnLst/>
            <a:rect l="l" t="t" r="r" b="b"/>
            <a:pathLst>
              <a:path w="5044416" h="4457429">
                <a:moveTo>
                  <a:pt x="0" y="0"/>
                </a:moveTo>
                <a:lnTo>
                  <a:pt x="5044416" y="0"/>
                </a:lnTo>
                <a:lnTo>
                  <a:pt x="5044416" y="4457430"/>
                </a:lnTo>
                <a:lnTo>
                  <a:pt x="0" y="4457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021514">
            <a:off x="3988337" y="4150648"/>
            <a:ext cx="3275232" cy="4288356"/>
          </a:xfrm>
          <a:custGeom>
            <a:avLst/>
            <a:gdLst/>
            <a:ahLst/>
            <a:cxnLst/>
            <a:rect l="l" t="t" r="r" b="b"/>
            <a:pathLst>
              <a:path w="3275232" h="4288356">
                <a:moveTo>
                  <a:pt x="0" y="0"/>
                </a:moveTo>
                <a:lnTo>
                  <a:pt x="3275232" y="0"/>
                </a:lnTo>
                <a:lnTo>
                  <a:pt x="3275232" y="4288356"/>
                </a:lnTo>
                <a:lnTo>
                  <a:pt x="0" y="4288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4217374" y="8978115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607E2-5933-E001-D965-FF9098290F3E}"/>
              </a:ext>
            </a:extLst>
          </p:cNvPr>
          <p:cNvSpPr txBox="1"/>
          <p:nvPr/>
        </p:nvSpPr>
        <p:spPr>
          <a:xfrm>
            <a:off x="6778387" y="2321055"/>
            <a:ext cx="6041130" cy="5433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8000"/>
              <a:t>Chương 4: Demo sản phẩm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372295395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925866" y="4783644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291759" y="6262818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345686" y="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887851">
            <a:off x="2601919" y="1895203"/>
            <a:ext cx="852197" cy="1603787"/>
          </a:xfrm>
          <a:custGeom>
            <a:avLst/>
            <a:gdLst/>
            <a:ahLst/>
            <a:cxnLst/>
            <a:rect l="l" t="t" r="r" b="b"/>
            <a:pathLst>
              <a:path w="852197" h="1603787">
                <a:moveTo>
                  <a:pt x="0" y="0"/>
                </a:moveTo>
                <a:lnTo>
                  <a:pt x="852197" y="0"/>
                </a:lnTo>
                <a:lnTo>
                  <a:pt x="852197" y="1603787"/>
                </a:lnTo>
                <a:lnTo>
                  <a:pt x="0" y="160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873145">
            <a:off x="11815698" y="2480974"/>
            <a:ext cx="5797206" cy="5471113"/>
          </a:xfrm>
          <a:custGeom>
            <a:avLst/>
            <a:gdLst/>
            <a:ahLst/>
            <a:cxnLst/>
            <a:rect l="l" t="t" r="r" b="b"/>
            <a:pathLst>
              <a:path w="5797206" h="5471113">
                <a:moveTo>
                  <a:pt x="0" y="0"/>
                </a:moveTo>
                <a:lnTo>
                  <a:pt x="5797206" y="0"/>
                </a:lnTo>
                <a:lnTo>
                  <a:pt x="5797206" y="5471113"/>
                </a:lnTo>
                <a:lnTo>
                  <a:pt x="0" y="547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F1091-DB88-4C5B-9652-7188B7BFBF28}"/>
              </a:ext>
            </a:extLst>
          </p:cNvPr>
          <p:cNvSpPr txBox="1"/>
          <p:nvPr/>
        </p:nvSpPr>
        <p:spPr>
          <a:xfrm>
            <a:off x="3573698" y="3098464"/>
            <a:ext cx="3747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/>
              <a:t>Chương 1</a:t>
            </a:r>
          </a:p>
          <a:p>
            <a:pPr algn="ctr"/>
            <a:r>
              <a:rPr lang="vi-VN" sz="4800"/>
              <a:t>Tổng Quan</a:t>
            </a:r>
            <a:endParaRPr lang="en-US" sz="4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BFA3E-B4B1-D4DD-8A25-822C9EE81674}"/>
              </a:ext>
            </a:extLst>
          </p:cNvPr>
          <p:cNvSpPr txBox="1"/>
          <p:nvPr/>
        </p:nvSpPr>
        <p:spPr>
          <a:xfrm>
            <a:off x="9850176" y="3086100"/>
            <a:ext cx="3747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/>
              <a:t>Chương 2</a:t>
            </a:r>
          </a:p>
          <a:p>
            <a:pPr algn="ctr"/>
            <a:r>
              <a:rPr lang="vi-VN" sz="4800"/>
              <a:t>Phân tích thiết kế</a:t>
            </a:r>
            <a:endParaRPr lang="en-US" sz="4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B370AE-0F9E-AA7A-8D94-5393921C455B}"/>
              </a:ext>
            </a:extLst>
          </p:cNvPr>
          <p:cNvSpPr txBox="1"/>
          <p:nvPr/>
        </p:nvSpPr>
        <p:spPr>
          <a:xfrm>
            <a:off x="3573698" y="6286500"/>
            <a:ext cx="4427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/>
              <a:t>Chương 3</a:t>
            </a:r>
          </a:p>
          <a:p>
            <a:pPr algn="ctr"/>
            <a:r>
              <a:rPr lang="vi-VN" sz="4800"/>
              <a:t>Mô tả kết quả</a:t>
            </a:r>
            <a:endParaRPr lang="en-US" sz="4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696AEC-F049-7676-92F9-8A4F3E4D65DA}"/>
              </a:ext>
            </a:extLst>
          </p:cNvPr>
          <p:cNvSpPr txBox="1"/>
          <p:nvPr/>
        </p:nvSpPr>
        <p:spPr>
          <a:xfrm>
            <a:off x="9296400" y="6274136"/>
            <a:ext cx="4586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/>
              <a:t>Chương 4</a:t>
            </a:r>
          </a:p>
          <a:p>
            <a:pPr algn="ctr"/>
            <a:r>
              <a:rPr lang="vi-VN" sz="4800"/>
              <a:t>Demo sản phẩm</a:t>
            </a:r>
            <a:endParaRPr lang="en-US" sz="48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8A9E50-0001-9ABD-7641-C6CA79CC4781}"/>
              </a:ext>
            </a:extLst>
          </p:cNvPr>
          <p:cNvSpPr txBox="1"/>
          <p:nvPr/>
        </p:nvSpPr>
        <p:spPr>
          <a:xfrm>
            <a:off x="7136762" y="1416027"/>
            <a:ext cx="40144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600"/>
              <a:t>Nội dung</a:t>
            </a:r>
            <a:endParaRPr lang="en-US" sz="6600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681186" y="5022554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492249" y="665455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17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38200" y="-407914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06994" y="3087389"/>
            <a:ext cx="12383503" cy="455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57"/>
              </a:lnSpc>
              <a:spcBef>
                <a:spcPct val="0"/>
              </a:spcBef>
            </a:pPr>
            <a:r>
              <a:rPr lang="vi-VN" sz="12898" spc="619">
                <a:solidFill>
                  <a:srgbClr val="000000"/>
                </a:solidFill>
                <a:latin typeface="AC Fat Bamboo"/>
              </a:rPr>
              <a:t>Cảm ơn thầy cô đã lắng nghe</a:t>
            </a:r>
            <a:endParaRPr lang="en-US" sz="12898" spc="619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689253" y="8113957"/>
            <a:ext cx="909492" cy="1069538"/>
          </a:xfrm>
          <a:custGeom>
            <a:avLst/>
            <a:gdLst/>
            <a:ahLst/>
            <a:cxnLst/>
            <a:rect l="l" t="t" r="r" b="b"/>
            <a:pathLst>
              <a:path w="909492" h="1069538">
                <a:moveTo>
                  <a:pt x="0" y="0"/>
                </a:moveTo>
                <a:lnTo>
                  <a:pt x="909492" y="0"/>
                </a:lnTo>
                <a:lnTo>
                  <a:pt x="909492" y="1069538"/>
                </a:lnTo>
                <a:lnTo>
                  <a:pt x="0" y="1069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89254" y="2017851"/>
            <a:ext cx="909492" cy="1069538"/>
          </a:xfrm>
          <a:custGeom>
            <a:avLst/>
            <a:gdLst/>
            <a:ahLst/>
            <a:cxnLst/>
            <a:rect l="l" t="t" r="r" b="b"/>
            <a:pathLst>
              <a:path w="909492" h="1069538">
                <a:moveTo>
                  <a:pt x="0" y="0"/>
                </a:moveTo>
                <a:lnTo>
                  <a:pt x="909492" y="0"/>
                </a:lnTo>
                <a:lnTo>
                  <a:pt x="909492" y="1069538"/>
                </a:lnTo>
                <a:lnTo>
                  <a:pt x="0" y="1069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143580" y="2876727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352035" y="5459147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6334" y="-4841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636302">
            <a:off x="11914077" y="2216179"/>
            <a:ext cx="5044416" cy="4457429"/>
          </a:xfrm>
          <a:custGeom>
            <a:avLst/>
            <a:gdLst/>
            <a:ahLst/>
            <a:cxnLst/>
            <a:rect l="l" t="t" r="r" b="b"/>
            <a:pathLst>
              <a:path w="5044416" h="4457429">
                <a:moveTo>
                  <a:pt x="0" y="0"/>
                </a:moveTo>
                <a:lnTo>
                  <a:pt x="5044416" y="0"/>
                </a:lnTo>
                <a:lnTo>
                  <a:pt x="5044416" y="4457430"/>
                </a:lnTo>
                <a:lnTo>
                  <a:pt x="0" y="4457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021514">
            <a:off x="3988337" y="4150648"/>
            <a:ext cx="3275232" cy="4288356"/>
          </a:xfrm>
          <a:custGeom>
            <a:avLst/>
            <a:gdLst/>
            <a:ahLst/>
            <a:cxnLst/>
            <a:rect l="l" t="t" r="r" b="b"/>
            <a:pathLst>
              <a:path w="3275232" h="4288356">
                <a:moveTo>
                  <a:pt x="0" y="0"/>
                </a:moveTo>
                <a:lnTo>
                  <a:pt x="3275232" y="0"/>
                </a:lnTo>
                <a:lnTo>
                  <a:pt x="3275232" y="4288356"/>
                </a:lnTo>
                <a:lnTo>
                  <a:pt x="0" y="4288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4217374" y="8978115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607E2-5933-E001-D965-FF9098290F3E}"/>
              </a:ext>
            </a:extLst>
          </p:cNvPr>
          <p:cNvSpPr txBox="1"/>
          <p:nvPr/>
        </p:nvSpPr>
        <p:spPr>
          <a:xfrm>
            <a:off x="6995416" y="3030594"/>
            <a:ext cx="5374545" cy="358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8000"/>
              <a:t>Chương 1: Tổng quan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429228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06884" y="2684897"/>
            <a:ext cx="8647187" cy="8647187"/>
            <a:chOff x="0" y="0"/>
            <a:chExt cx="11529582" cy="11529582"/>
          </a:xfrm>
        </p:grpSpPr>
        <p:sp>
          <p:nvSpPr>
            <p:cNvPr id="3" name="Freeform 3"/>
            <p:cNvSpPr/>
            <p:nvPr/>
          </p:nvSpPr>
          <p:spPr>
            <a:xfrm rot="5400000">
              <a:off x="3644708" y="4968202"/>
              <a:ext cx="11529582" cy="1593179"/>
            </a:xfrm>
            <a:custGeom>
              <a:avLst/>
              <a:gdLst/>
              <a:ahLst/>
              <a:cxnLst/>
              <a:rect l="l" t="t" r="r" b="b"/>
              <a:pathLst>
                <a:path w="11529582" h="1593179">
                  <a:moveTo>
                    <a:pt x="0" y="0"/>
                  </a:moveTo>
                  <a:lnTo>
                    <a:pt x="11529582" y="0"/>
                  </a:lnTo>
                  <a:lnTo>
                    <a:pt x="11529582" y="1593178"/>
                  </a:lnTo>
                  <a:lnTo>
                    <a:pt x="0" y="1593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0" y="8924252"/>
              <a:ext cx="11529582" cy="1593179"/>
            </a:xfrm>
            <a:custGeom>
              <a:avLst/>
              <a:gdLst/>
              <a:ahLst/>
              <a:cxnLst/>
              <a:rect l="l" t="t" r="r" b="b"/>
              <a:pathLst>
                <a:path w="11529582" h="1593179">
                  <a:moveTo>
                    <a:pt x="0" y="0"/>
                  </a:moveTo>
                  <a:lnTo>
                    <a:pt x="11529582" y="0"/>
                  </a:lnTo>
                  <a:lnTo>
                    <a:pt x="11529582" y="1593179"/>
                  </a:lnTo>
                  <a:lnTo>
                    <a:pt x="0" y="1593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8993259">
            <a:off x="1076730" y="6582062"/>
            <a:ext cx="2090970" cy="1817139"/>
          </a:xfrm>
          <a:custGeom>
            <a:avLst/>
            <a:gdLst/>
            <a:ahLst/>
            <a:cxnLst/>
            <a:rect l="l" t="t" r="r" b="b"/>
            <a:pathLst>
              <a:path w="2090970" h="1817139">
                <a:moveTo>
                  <a:pt x="0" y="0"/>
                </a:moveTo>
                <a:lnTo>
                  <a:pt x="2090970" y="0"/>
                </a:lnTo>
                <a:lnTo>
                  <a:pt x="2090970" y="1817139"/>
                </a:lnTo>
                <a:lnTo>
                  <a:pt x="0" y="181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373662">
            <a:off x="13879430" y="3203006"/>
            <a:ext cx="2107590" cy="1831582"/>
          </a:xfrm>
          <a:custGeom>
            <a:avLst/>
            <a:gdLst/>
            <a:ahLst/>
            <a:cxnLst/>
            <a:rect l="l" t="t" r="r" b="b"/>
            <a:pathLst>
              <a:path w="2107590" h="1831582">
                <a:moveTo>
                  <a:pt x="0" y="0"/>
                </a:moveTo>
                <a:lnTo>
                  <a:pt x="2107590" y="0"/>
                </a:lnTo>
                <a:lnTo>
                  <a:pt x="2107590" y="1831583"/>
                </a:lnTo>
                <a:lnTo>
                  <a:pt x="0" y="183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-3176463" y="8358098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3559521" y="-249521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D07415-9906-5480-FA22-A136B70E2D9B}"/>
              </a:ext>
            </a:extLst>
          </p:cNvPr>
          <p:cNvSpPr txBox="1"/>
          <p:nvPr/>
        </p:nvSpPr>
        <p:spPr>
          <a:xfrm>
            <a:off x="1676400" y="1275181"/>
            <a:ext cx="8597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600"/>
              <a:t>Chương 1: Tổng quan</a:t>
            </a:r>
            <a:endParaRPr lang="en-US" sz="6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BCE7DB-5692-2347-6DEA-D05A3D189F79}"/>
              </a:ext>
            </a:extLst>
          </p:cNvPr>
          <p:cNvSpPr txBox="1"/>
          <p:nvPr/>
        </p:nvSpPr>
        <p:spPr>
          <a:xfrm>
            <a:off x="2819400" y="2286624"/>
            <a:ext cx="12498747" cy="6846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6000">
                <a:latin typeface="Arial" pitchFamily="34" charset="0"/>
                <a:cs typeface="Arial" pitchFamily="34" charset="0"/>
              </a:rPr>
              <a:t>Giao diện người dùng </a:t>
            </a:r>
          </a:p>
          <a:p>
            <a:pPr marL="1600200" lvl="2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lang="vi-VN" sz="6000">
                <a:latin typeface="Arial" pitchFamily="34" charset="0"/>
                <a:cs typeface="Arial" pitchFamily="34" charset="0"/>
              </a:rPr>
              <a:t>Giao diện hiển thị người hiến máu</a:t>
            </a:r>
          </a:p>
          <a:p>
            <a:pPr marL="1600200" lvl="2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lang="vi-VN" sz="6000">
                <a:latin typeface="Arial" pitchFamily="34" charset="0"/>
                <a:cs typeface="Arial" pitchFamily="34" charset="0"/>
              </a:rPr>
              <a:t>Giao diện yêu cầu nhận máu</a:t>
            </a:r>
          </a:p>
          <a:p>
            <a:pPr marL="1600200" lvl="2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lang="vi-VN" sz="6000">
                <a:latin typeface="Arial" pitchFamily="34" charset="0"/>
                <a:cs typeface="Arial" pitchFamily="34" charset="0"/>
              </a:rPr>
              <a:t>Giao diện đăng ký, đăng nhập</a:t>
            </a:r>
            <a:endParaRPr lang="en-US" sz="6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06884" y="2684897"/>
            <a:ext cx="8647187" cy="8647187"/>
            <a:chOff x="0" y="0"/>
            <a:chExt cx="11529582" cy="11529582"/>
          </a:xfrm>
        </p:grpSpPr>
        <p:sp>
          <p:nvSpPr>
            <p:cNvPr id="3" name="Freeform 3"/>
            <p:cNvSpPr/>
            <p:nvPr/>
          </p:nvSpPr>
          <p:spPr>
            <a:xfrm rot="5400000">
              <a:off x="3644708" y="4968202"/>
              <a:ext cx="11529582" cy="1593179"/>
            </a:xfrm>
            <a:custGeom>
              <a:avLst/>
              <a:gdLst/>
              <a:ahLst/>
              <a:cxnLst/>
              <a:rect l="l" t="t" r="r" b="b"/>
              <a:pathLst>
                <a:path w="11529582" h="1593179">
                  <a:moveTo>
                    <a:pt x="0" y="0"/>
                  </a:moveTo>
                  <a:lnTo>
                    <a:pt x="11529582" y="0"/>
                  </a:lnTo>
                  <a:lnTo>
                    <a:pt x="11529582" y="1593178"/>
                  </a:lnTo>
                  <a:lnTo>
                    <a:pt x="0" y="1593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0" y="8924252"/>
              <a:ext cx="11529582" cy="1593179"/>
            </a:xfrm>
            <a:custGeom>
              <a:avLst/>
              <a:gdLst/>
              <a:ahLst/>
              <a:cxnLst/>
              <a:rect l="l" t="t" r="r" b="b"/>
              <a:pathLst>
                <a:path w="11529582" h="1593179">
                  <a:moveTo>
                    <a:pt x="0" y="0"/>
                  </a:moveTo>
                  <a:lnTo>
                    <a:pt x="11529582" y="0"/>
                  </a:lnTo>
                  <a:lnTo>
                    <a:pt x="11529582" y="1593179"/>
                  </a:lnTo>
                  <a:lnTo>
                    <a:pt x="0" y="1593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8993259">
            <a:off x="1076730" y="6582062"/>
            <a:ext cx="2090970" cy="1817139"/>
          </a:xfrm>
          <a:custGeom>
            <a:avLst/>
            <a:gdLst/>
            <a:ahLst/>
            <a:cxnLst/>
            <a:rect l="l" t="t" r="r" b="b"/>
            <a:pathLst>
              <a:path w="2090970" h="1817139">
                <a:moveTo>
                  <a:pt x="0" y="0"/>
                </a:moveTo>
                <a:lnTo>
                  <a:pt x="2090970" y="0"/>
                </a:lnTo>
                <a:lnTo>
                  <a:pt x="2090970" y="1817139"/>
                </a:lnTo>
                <a:lnTo>
                  <a:pt x="0" y="181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373662">
            <a:off x="13879430" y="3203006"/>
            <a:ext cx="2107590" cy="1831582"/>
          </a:xfrm>
          <a:custGeom>
            <a:avLst/>
            <a:gdLst/>
            <a:ahLst/>
            <a:cxnLst/>
            <a:rect l="l" t="t" r="r" b="b"/>
            <a:pathLst>
              <a:path w="2107590" h="1831582">
                <a:moveTo>
                  <a:pt x="0" y="0"/>
                </a:moveTo>
                <a:lnTo>
                  <a:pt x="2107590" y="0"/>
                </a:lnTo>
                <a:lnTo>
                  <a:pt x="2107590" y="1831583"/>
                </a:lnTo>
                <a:lnTo>
                  <a:pt x="0" y="183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-3176463" y="8358098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3559521" y="-249521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D07415-9906-5480-FA22-A136B70E2D9B}"/>
              </a:ext>
            </a:extLst>
          </p:cNvPr>
          <p:cNvSpPr txBox="1"/>
          <p:nvPr/>
        </p:nvSpPr>
        <p:spPr>
          <a:xfrm>
            <a:off x="1676400" y="1275181"/>
            <a:ext cx="8597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600"/>
              <a:t>Chương 1: Tổng quan</a:t>
            </a:r>
            <a:endParaRPr lang="en-US" sz="6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BCE7DB-5692-2347-6DEA-D05A3D189F79}"/>
              </a:ext>
            </a:extLst>
          </p:cNvPr>
          <p:cNvSpPr txBox="1"/>
          <p:nvPr/>
        </p:nvSpPr>
        <p:spPr>
          <a:xfrm>
            <a:off x="2819400" y="2286624"/>
            <a:ext cx="12498747" cy="6846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6000">
                <a:latin typeface="Arial" pitchFamily="34" charset="0"/>
                <a:cs typeface="Arial" pitchFamily="34" charset="0"/>
              </a:rPr>
              <a:t>Giao diện </a:t>
            </a:r>
            <a:r>
              <a:rPr lang="vi-VN" sz="6000">
                <a:latin typeface="Arial" pitchFamily="34" charset="0"/>
                <a:cs typeface="Arial" pitchFamily="34" charset="0"/>
              </a:rPr>
              <a:t>quản lý</a:t>
            </a:r>
          </a:p>
          <a:p>
            <a:pPr marL="1600200" lvl="2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lang="vi-VN" sz="6000">
                <a:latin typeface="Arial" pitchFamily="34" charset="0"/>
                <a:cs typeface="Arial" pitchFamily="34" charset="0"/>
              </a:rPr>
              <a:t>Quản lý thông tin người hiến máu</a:t>
            </a:r>
          </a:p>
          <a:p>
            <a:pPr marL="1600200" lvl="2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lang="vi-VN" sz="6000">
                <a:latin typeface="Arial" pitchFamily="34" charset="0"/>
                <a:cs typeface="Arial" pitchFamily="34" charset="0"/>
              </a:rPr>
              <a:t>Quản lý tin nhắn khách hàng</a:t>
            </a:r>
          </a:p>
          <a:p>
            <a:pPr marL="1600200" lvl="2" indent="-685800">
              <a:lnSpc>
                <a:spcPct val="150000"/>
              </a:lnSpc>
              <a:buFont typeface="Wingdings" pitchFamily="2" charset="2"/>
              <a:buChar char="Ø"/>
            </a:pPr>
            <a:r>
              <a:rPr lang="vi-VN" sz="6000">
                <a:latin typeface="Arial" pitchFamily="34" charset="0"/>
                <a:cs typeface="Arial" pitchFamily="34" charset="0"/>
              </a:rPr>
              <a:t>Quản lý yêu cầu nhận máu</a:t>
            </a:r>
            <a:endParaRPr lang="en-US" sz="6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977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143580" y="2876727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352035" y="5459147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6334" y="-4841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7" y="0"/>
                </a:lnTo>
                <a:lnTo>
                  <a:pt x="11213627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636302">
            <a:off x="12320997" y="1633033"/>
            <a:ext cx="5044416" cy="4457429"/>
          </a:xfrm>
          <a:custGeom>
            <a:avLst/>
            <a:gdLst/>
            <a:ahLst/>
            <a:cxnLst/>
            <a:rect l="l" t="t" r="r" b="b"/>
            <a:pathLst>
              <a:path w="5044416" h="4457429">
                <a:moveTo>
                  <a:pt x="0" y="0"/>
                </a:moveTo>
                <a:lnTo>
                  <a:pt x="5044416" y="0"/>
                </a:lnTo>
                <a:lnTo>
                  <a:pt x="5044416" y="4457430"/>
                </a:lnTo>
                <a:lnTo>
                  <a:pt x="0" y="4457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021514">
            <a:off x="3988337" y="4150648"/>
            <a:ext cx="3275232" cy="4288356"/>
          </a:xfrm>
          <a:custGeom>
            <a:avLst/>
            <a:gdLst/>
            <a:ahLst/>
            <a:cxnLst/>
            <a:rect l="l" t="t" r="r" b="b"/>
            <a:pathLst>
              <a:path w="3275232" h="4288356">
                <a:moveTo>
                  <a:pt x="0" y="0"/>
                </a:moveTo>
                <a:lnTo>
                  <a:pt x="3275232" y="0"/>
                </a:lnTo>
                <a:lnTo>
                  <a:pt x="3275232" y="4288356"/>
                </a:lnTo>
                <a:lnTo>
                  <a:pt x="0" y="4288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4217374" y="8978115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20"/>
                </a:lnTo>
                <a:lnTo>
                  <a:pt x="0" y="1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607E2-5933-E001-D965-FF9098290F3E}"/>
              </a:ext>
            </a:extLst>
          </p:cNvPr>
          <p:cNvSpPr txBox="1"/>
          <p:nvPr/>
        </p:nvSpPr>
        <p:spPr>
          <a:xfrm>
            <a:off x="6995416" y="2095500"/>
            <a:ext cx="5638800" cy="5433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8000"/>
              <a:t>Chương 2: Phân tích thiết kế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412398199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95559" y="-857524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620796" y="536501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3311173" y="8134613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61621" y="2693096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1851559" y="691995"/>
            <a:ext cx="43127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</a:t>
            </a:r>
          </a:p>
          <a:p>
            <a:pPr algn="ctr"/>
            <a:r>
              <a:rPr lang="vi-VN" sz="6000"/>
              <a:t>Phân tích </a:t>
            </a:r>
          </a:p>
          <a:p>
            <a:pPr algn="ctr"/>
            <a:r>
              <a:rPr lang="vi-VN" sz="6000"/>
              <a:t>thiết kế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288C17-2187-7113-F0B8-636D3A3510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36" y="429147"/>
            <a:ext cx="10421390" cy="943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1611255" y="4474492"/>
            <a:ext cx="43127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Use case tổng quát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712139" y="5392278"/>
            <a:ext cx="10126448" cy="1399291"/>
          </a:xfrm>
          <a:custGeom>
            <a:avLst/>
            <a:gdLst/>
            <a:ahLst/>
            <a:cxnLst/>
            <a:rect l="l" t="t" r="r" b="b"/>
            <a:pathLst>
              <a:path w="10126448" h="1399291">
                <a:moveTo>
                  <a:pt x="0" y="0"/>
                </a:moveTo>
                <a:lnTo>
                  <a:pt x="10126447" y="0"/>
                </a:lnTo>
                <a:lnTo>
                  <a:pt x="10126447" y="1399291"/>
                </a:lnTo>
                <a:lnTo>
                  <a:pt x="0" y="1399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52035" y="7706000"/>
            <a:ext cx="7467218" cy="1549519"/>
          </a:xfrm>
          <a:custGeom>
            <a:avLst/>
            <a:gdLst/>
            <a:ahLst/>
            <a:cxnLst/>
            <a:rect l="l" t="t" r="r" b="b"/>
            <a:pathLst>
              <a:path w="7467218" h="1549519">
                <a:moveTo>
                  <a:pt x="0" y="0"/>
                </a:moveTo>
                <a:lnTo>
                  <a:pt x="7467218" y="0"/>
                </a:lnTo>
                <a:lnTo>
                  <a:pt x="746721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12149" y="-774760"/>
            <a:ext cx="11213627" cy="1549519"/>
          </a:xfrm>
          <a:custGeom>
            <a:avLst/>
            <a:gdLst/>
            <a:ahLst/>
            <a:cxnLst/>
            <a:rect l="l" t="t" r="r" b="b"/>
            <a:pathLst>
              <a:path w="11213627" h="1549519">
                <a:moveTo>
                  <a:pt x="0" y="0"/>
                </a:moveTo>
                <a:lnTo>
                  <a:pt x="11213628" y="0"/>
                </a:lnTo>
                <a:lnTo>
                  <a:pt x="11213628" y="1549519"/>
                </a:lnTo>
                <a:lnTo>
                  <a:pt x="0" y="15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777504" y="471287"/>
            <a:ext cx="1277461" cy="1586655"/>
          </a:xfrm>
          <a:custGeom>
            <a:avLst/>
            <a:gdLst/>
            <a:ahLst/>
            <a:cxnLst/>
            <a:rect l="l" t="t" r="r" b="b"/>
            <a:pathLst>
              <a:path w="1277461" h="1586655">
                <a:moveTo>
                  <a:pt x="0" y="0"/>
                </a:moveTo>
                <a:lnTo>
                  <a:pt x="1277461" y="0"/>
                </a:lnTo>
                <a:lnTo>
                  <a:pt x="1277461" y="1586655"/>
                </a:lnTo>
                <a:lnTo>
                  <a:pt x="0" y="158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54853">
            <a:off x="13311173" y="8134613"/>
            <a:ext cx="2319495" cy="692293"/>
          </a:xfrm>
          <a:custGeom>
            <a:avLst/>
            <a:gdLst/>
            <a:ahLst/>
            <a:cxnLst/>
            <a:rect l="l" t="t" r="r" b="b"/>
            <a:pathLst>
              <a:path w="2319495" h="692293">
                <a:moveTo>
                  <a:pt x="0" y="0"/>
                </a:moveTo>
                <a:lnTo>
                  <a:pt x="2319495" y="0"/>
                </a:lnTo>
                <a:lnTo>
                  <a:pt x="2319495" y="692293"/>
                </a:lnTo>
                <a:lnTo>
                  <a:pt x="0" y="692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7215">
            <a:off x="361621" y="2693096"/>
            <a:ext cx="1334290" cy="1392523"/>
          </a:xfrm>
          <a:custGeom>
            <a:avLst/>
            <a:gdLst/>
            <a:ahLst/>
            <a:cxnLst/>
            <a:rect l="l" t="t" r="r" b="b"/>
            <a:pathLst>
              <a:path w="1334290" h="1392523">
                <a:moveTo>
                  <a:pt x="0" y="0"/>
                </a:moveTo>
                <a:lnTo>
                  <a:pt x="1334290" y="0"/>
                </a:lnTo>
                <a:lnTo>
                  <a:pt x="1334290" y="1392523"/>
                </a:lnTo>
                <a:lnTo>
                  <a:pt x="0" y="13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F28EE-38CD-07D4-FBDD-9CA839D0650F}"/>
              </a:ext>
            </a:extLst>
          </p:cNvPr>
          <p:cNvSpPr txBox="1"/>
          <p:nvPr/>
        </p:nvSpPr>
        <p:spPr>
          <a:xfrm>
            <a:off x="1443314" y="600404"/>
            <a:ext cx="43127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Chương 2: </a:t>
            </a:r>
          </a:p>
          <a:p>
            <a:pPr algn="ctr"/>
            <a:r>
              <a:rPr lang="vi-VN" sz="6000"/>
              <a:t>Phân tích </a:t>
            </a:r>
          </a:p>
          <a:p>
            <a:pPr algn="ctr"/>
            <a:r>
              <a:rPr lang="vi-VN" sz="6000"/>
              <a:t>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AF2D8-9660-A7E8-2062-BBCA98541BCF}"/>
              </a:ext>
            </a:extLst>
          </p:cNvPr>
          <p:cNvSpPr txBox="1"/>
          <p:nvPr/>
        </p:nvSpPr>
        <p:spPr>
          <a:xfrm>
            <a:off x="1542915" y="4488466"/>
            <a:ext cx="43127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000"/>
              <a:t>Use case phân rã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E5638-EBB3-78FE-1EA3-0DB77626D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75" y="250980"/>
            <a:ext cx="10821110" cy="9749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3856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</TotalTime>
  <Words>459</Words>
  <Application>Microsoft Office PowerPoint</Application>
  <PresentationFormat>Custom</PresentationFormat>
  <Paragraphs>98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Wingdings</vt:lpstr>
      <vt:lpstr>AC Fat Bamboo</vt:lpstr>
      <vt:lpstr>Agency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Pastel Scrapbook Company Profile Presentation</dc:title>
  <cp:lastModifiedBy>Thanh Hơn Nguyễn</cp:lastModifiedBy>
  <cp:revision>2</cp:revision>
  <dcterms:created xsi:type="dcterms:W3CDTF">2006-08-16T00:00:00Z</dcterms:created>
  <dcterms:modified xsi:type="dcterms:W3CDTF">2024-01-16T13:54:28Z</dcterms:modified>
  <dc:identifier>DAF6DPK_Gtg</dc:identifier>
</cp:coreProperties>
</file>